
<file path=[Content_Types].xml><?xml version="1.0" encoding="utf-8"?>
<Types xmlns="http://schemas.openxmlformats.org/package/2006/content-types">
  <Default Extension="png" ContentType="image/png"/>
  <Default Extension="mov" ContentType="video/quicktime"/>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1" r:id="rId9"/>
    <p:sldId id="262"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59" d="100"/>
          <a:sy n="59" d="100"/>
        </p:scale>
        <p:origin x="75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8/25/2020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8/25/2020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8/25/2020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8/25/2020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8/25/2020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8/25/2020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8/25/2020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mailto:Hirstj@leonschools.net" TargetMode="External"/><Relationship Id="rId2" Type="http://schemas.openxmlformats.org/officeDocument/2006/relationships/hyperlink" Target="mailto:Grayc@leonschools.net" TargetMode="External"/><Relationship Id="rId1" Type="http://schemas.openxmlformats.org/officeDocument/2006/relationships/slideLayout" Target="../slideLayouts/slideLayout2.xml"/><Relationship Id="rId4" Type="http://schemas.openxmlformats.org/officeDocument/2006/relationships/hyperlink" Target="mailto:Milesc@leonschools.ne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leonschools.net/pinevie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44091" y="1803404"/>
            <a:ext cx="5212080" cy="2794721"/>
          </a:xfrm>
        </p:spPr>
        <p:txBody>
          <a:bodyPr/>
          <a:lstStyle/>
          <a:p>
            <a:endParaRPr lang="en-US" dirty="0"/>
          </a:p>
        </p:txBody>
      </p:sp>
      <p:pic>
        <p:nvPicPr>
          <p:cNvPr id="6" name="iCloud4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747554" y="1361803"/>
            <a:ext cx="6096000" cy="3429000"/>
          </a:xfrm>
          <a:prstGeom prst="rect">
            <a:avLst/>
          </a:prstGeom>
        </p:spPr>
      </p:pic>
    </p:spTree>
    <p:extLst>
      <p:ext uri="{BB962C8B-B14F-4D97-AF65-F5344CB8AC3E}">
        <p14:creationId xmlns:p14="http://schemas.microsoft.com/office/powerpoint/2010/main" val="173834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1032" y="411708"/>
            <a:ext cx="8610600" cy="1293028"/>
          </a:xfrm>
        </p:spPr>
        <p:txBody>
          <a:bodyPr/>
          <a:lstStyle/>
          <a:p>
            <a:pPr algn="l"/>
            <a:r>
              <a:rPr lang="en-US" b="1" i="1" dirty="0" smtClean="0">
                <a:solidFill>
                  <a:schemeClr val="accent5">
                    <a:lumMod val="60000"/>
                    <a:lumOff val="40000"/>
                  </a:schemeClr>
                </a:solidFill>
                <a:latin typeface="Castellar" panose="020A0402060406010301" pitchFamily="18" charset="0"/>
              </a:rPr>
              <a:t>second Grade Teachers</a:t>
            </a:r>
            <a:endParaRPr lang="en-US" b="1" i="1" dirty="0">
              <a:solidFill>
                <a:schemeClr val="accent5">
                  <a:lumMod val="60000"/>
                  <a:lumOff val="40000"/>
                </a:schemeClr>
              </a:solidFill>
              <a:latin typeface="Castellar" panose="020A0402060406010301"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101737"/>
            <a:ext cx="4480560" cy="275626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6332" y="4175579"/>
            <a:ext cx="4895668" cy="2682421"/>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9799" b="100000" l="9799" r="89950"/>
                    </a14:imgEffect>
                  </a14:imgLayer>
                </a14:imgProps>
              </a:ext>
              <a:ext uri="{28A0092B-C50C-407E-A947-70E740481C1C}">
                <a14:useLocalDpi xmlns:a14="http://schemas.microsoft.com/office/drawing/2010/main" val="0"/>
              </a:ext>
            </a:extLst>
          </a:blip>
          <a:stretch>
            <a:fillRect/>
          </a:stretch>
        </p:blipFill>
        <p:spPr>
          <a:xfrm>
            <a:off x="4909507" y="1684767"/>
            <a:ext cx="1880644" cy="188064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3049" y="1704736"/>
            <a:ext cx="2215233" cy="1880644"/>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2518" y="1704736"/>
            <a:ext cx="1555523" cy="1880644"/>
          </a:xfrm>
          <a:prstGeom prst="rect">
            <a:avLst/>
          </a:prstGeom>
        </p:spPr>
      </p:pic>
      <p:sp>
        <p:nvSpPr>
          <p:cNvPr id="12" name="TextBox 11"/>
          <p:cNvSpPr txBox="1"/>
          <p:nvPr/>
        </p:nvSpPr>
        <p:spPr>
          <a:xfrm>
            <a:off x="4909507" y="3596657"/>
            <a:ext cx="1880643" cy="369332"/>
          </a:xfrm>
          <a:prstGeom prst="rect">
            <a:avLst/>
          </a:prstGeom>
          <a:noFill/>
        </p:spPr>
        <p:txBody>
          <a:bodyPr wrap="square" rtlCol="0">
            <a:spAutoFit/>
          </a:bodyPr>
          <a:lstStyle/>
          <a:p>
            <a:pPr algn="ctr"/>
            <a:r>
              <a:rPr lang="en-US" dirty="0" smtClean="0"/>
              <a:t>Ms. Hirst</a:t>
            </a:r>
            <a:endParaRPr lang="en-US" dirty="0"/>
          </a:p>
        </p:txBody>
      </p:sp>
      <p:sp>
        <p:nvSpPr>
          <p:cNvPr id="13" name="TextBox 12"/>
          <p:cNvSpPr txBox="1"/>
          <p:nvPr/>
        </p:nvSpPr>
        <p:spPr>
          <a:xfrm>
            <a:off x="1462518" y="3547739"/>
            <a:ext cx="1254034" cy="369332"/>
          </a:xfrm>
          <a:prstGeom prst="rect">
            <a:avLst/>
          </a:prstGeom>
          <a:noFill/>
        </p:spPr>
        <p:txBody>
          <a:bodyPr wrap="square" rtlCol="0">
            <a:spAutoFit/>
          </a:bodyPr>
          <a:lstStyle/>
          <a:p>
            <a:r>
              <a:rPr lang="en-US" dirty="0" smtClean="0"/>
              <a:t>Mrs. Miles</a:t>
            </a:r>
            <a:endParaRPr lang="en-US" dirty="0"/>
          </a:p>
        </p:txBody>
      </p:sp>
      <p:sp>
        <p:nvSpPr>
          <p:cNvPr id="14" name="TextBox 13"/>
          <p:cNvSpPr txBox="1"/>
          <p:nvPr/>
        </p:nvSpPr>
        <p:spPr>
          <a:xfrm>
            <a:off x="8634549" y="3596657"/>
            <a:ext cx="1280160" cy="369332"/>
          </a:xfrm>
          <a:prstGeom prst="rect">
            <a:avLst/>
          </a:prstGeom>
          <a:noFill/>
        </p:spPr>
        <p:txBody>
          <a:bodyPr wrap="square" rtlCol="0">
            <a:spAutoFit/>
          </a:bodyPr>
          <a:lstStyle/>
          <a:p>
            <a:r>
              <a:rPr lang="en-US" dirty="0" smtClean="0"/>
              <a:t>Ms. Gray</a:t>
            </a:r>
            <a:endParaRPr lang="en-US" dirty="0"/>
          </a:p>
        </p:txBody>
      </p:sp>
    </p:spTree>
    <p:extLst>
      <p:ext uri="{BB962C8B-B14F-4D97-AF65-F5344CB8AC3E}">
        <p14:creationId xmlns:p14="http://schemas.microsoft.com/office/powerpoint/2010/main" val="426787906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54922"/>
            <a:ext cx="8610600" cy="1293028"/>
          </a:xfrm>
        </p:spPr>
        <p:txBody>
          <a:bodyPr/>
          <a:lstStyle/>
          <a:p>
            <a:pPr algn="ctr"/>
            <a:r>
              <a:rPr lang="en-US" b="1" i="1" dirty="0" smtClean="0">
                <a:solidFill>
                  <a:srgbClr val="00B0F0"/>
                </a:solidFill>
                <a:latin typeface="Castellar" panose="020A0402060406010301" pitchFamily="18" charset="0"/>
              </a:rPr>
              <a:t>communication</a:t>
            </a:r>
            <a:endParaRPr lang="en-US" b="1" i="1" dirty="0">
              <a:solidFill>
                <a:srgbClr val="00B0F0"/>
              </a:solidFill>
              <a:latin typeface="Castellar" panose="020A0402060406010301" pitchFamily="18" charset="0"/>
            </a:endParaRPr>
          </a:p>
        </p:txBody>
      </p:sp>
      <p:sp>
        <p:nvSpPr>
          <p:cNvPr id="3" name="Content Placeholder 2"/>
          <p:cNvSpPr>
            <a:spLocks noGrp="1"/>
          </p:cNvSpPr>
          <p:nvPr>
            <p:ph idx="1"/>
          </p:nvPr>
        </p:nvSpPr>
        <p:spPr>
          <a:xfrm>
            <a:off x="685800" y="1273630"/>
            <a:ext cx="10820400" cy="5022667"/>
          </a:xfrm>
        </p:spPr>
        <p:txBody>
          <a:bodyPr>
            <a:normAutofit/>
          </a:bodyPr>
          <a:lstStyle/>
          <a:p>
            <a:r>
              <a:rPr lang="en-US" sz="2800" b="1" dirty="0" smtClean="0">
                <a:solidFill>
                  <a:srgbClr val="00B0F0"/>
                </a:solidFill>
              </a:rPr>
              <a:t>REMIND</a:t>
            </a:r>
          </a:p>
          <a:p>
            <a:pPr marL="0" indent="0">
              <a:buNone/>
            </a:pPr>
            <a:r>
              <a:rPr lang="en-US" sz="2800" dirty="0" smtClean="0"/>
              <a:t>Remind 101 is a text reminder application that allows the teachers to send out classroom and school reminders via text message.  We can send out reminders to all of our parents at once, or individual texts.  This allows you to easily communicate back with us.  Remind helps us to keep a strong home-school connection. Please download the app.</a:t>
            </a:r>
          </a:p>
          <a:p>
            <a:r>
              <a:rPr lang="en-US" sz="2800" b="1" dirty="0" smtClean="0">
                <a:solidFill>
                  <a:srgbClr val="00B0F0"/>
                </a:solidFill>
              </a:rPr>
              <a:t>EMAIL			SCHOOL PHONE NUMBER: 850-488-2819 </a:t>
            </a:r>
          </a:p>
          <a:p>
            <a:pPr marL="0" indent="0">
              <a:buNone/>
            </a:pPr>
            <a:r>
              <a:rPr lang="en-US" sz="2800" dirty="0" smtClean="0">
                <a:hlinkClick r:id="rId2"/>
              </a:rPr>
              <a:t>Grayc@leonschools.net</a:t>
            </a:r>
            <a:r>
              <a:rPr lang="en-US" sz="2800" dirty="0" smtClean="0"/>
              <a:t>	Remind Code: @g37ga4</a:t>
            </a:r>
          </a:p>
          <a:p>
            <a:pPr marL="0" indent="0">
              <a:buNone/>
            </a:pPr>
            <a:r>
              <a:rPr lang="en-US" sz="2800" dirty="0" smtClean="0">
                <a:hlinkClick r:id="rId3"/>
              </a:rPr>
              <a:t>Hirstj@leonschools.net</a:t>
            </a:r>
            <a:r>
              <a:rPr lang="en-US" sz="2800" dirty="0" smtClean="0"/>
              <a:t>	Remind Code: @edc4d9</a:t>
            </a:r>
          </a:p>
          <a:p>
            <a:pPr marL="0" indent="0">
              <a:buNone/>
            </a:pPr>
            <a:r>
              <a:rPr lang="en-US" sz="2800" dirty="0" smtClean="0">
                <a:hlinkClick r:id="rId4"/>
              </a:rPr>
              <a:t>Milesc@leonschools.net</a:t>
            </a:r>
            <a:r>
              <a:rPr lang="en-US" sz="2800" dirty="0" smtClean="0"/>
              <a:t>	Remind Code: @miles20-21</a:t>
            </a:r>
          </a:p>
          <a:p>
            <a:pPr marL="0" indent="0">
              <a:buNone/>
            </a:pPr>
            <a:endParaRPr lang="en-US" sz="2800" dirty="0"/>
          </a:p>
        </p:txBody>
      </p:sp>
    </p:spTree>
    <p:extLst>
      <p:ext uri="{BB962C8B-B14F-4D97-AF65-F5344CB8AC3E}">
        <p14:creationId xmlns:p14="http://schemas.microsoft.com/office/powerpoint/2010/main" val="18093953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solidFill>
                  <a:srgbClr val="00B050"/>
                </a:solidFill>
                <a:latin typeface="Castellar" panose="020A0402060406010301" pitchFamily="18" charset="0"/>
              </a:rPr>
              <a:t>transportation</a:t>
            </a:r>
            <a:endParaRPr lang="en-US" b="1" i="1" dirty="0">
              <a:solidFill>
                <a:srgbClr val="00B050"/>
              </a:solidFill>
              <a:latin typeface="Castellar" panose="020A0402060406010301" pitchFamily="18" charset="0"/>
            </a:endParaRPr>
          </a:p>
        </p:txBody>
      </p:sp>
      <p:sp>
        <p:nvSpPr>
          <p:cNvPr id="3" name="Content Placeholder 2"/>
          <p:cNvSpPr>
            <a:spLocks noGrp="1"/>
          </p:cNvSpPr>
          <p:nvPr>
            <p:ph idx="1"/>
          </p:nvPr>
        </p:nvSpPr>
        <p:spPr/>
        <p:txBody>
          <a:bodyPr/>
          <a:lstStyle/>
          <a:p>
            <a:r>
              <a:rPr lang="en-US" dirty="0" smtClean="0">
                <a:solidFill>
                  <a:srgbClr val="00B050"/>
                </a:solidFill>
              </a:rPr>
              <a:t>Please make sure to tell your child’s teacher how they will be going home on the first day of school, and how they will typically go home(if different than the first day).</a:t>
            </a:r>
          </a:p>
          <a:p>
            <a:pPr marL="0" indent="0">
              <a:buNone/>
            </a:pPr>
            <a:endParaRPr lang="en-US" dirty="0" smtClean="0">
              <a:solidFill>
                <a:srgbClr val="00B050"/>
              </a:solidFill>
            </a:endParaRPr>
          </a:p>
          <a:p>
            <a:r>
              <a:rPr lang="en-US" dirty="0" smtClean="0">
                <a:solidFill>
                  <a:srgbClr val="00B050"/>
                </a:solidFill>
              </a:rPr>
              <a:t>All transportation changes need to be sent in or arranged prior to 2:00 pm.  You can either write a note or call the school.</a:t>
            </a:r>
          </a:p>
          <a:p>
            <a:pPr marL="0" indent="0">
              <a:buNone/>
            </a:pPr>
            <a:endParaRPr lang="en-US" dirty="0" smtClean="0">
              <a:solidFill>
                <a:srgbClr val="00B050"/>
              </a:solidFill>
            </a:endParaRPr>
          </a:p>
          <a:p>
            <a:r>
              <a:rPr lang="en-US" dirty="0" smtClean="0">
                <a:solidFill>
                  <a:srgbClr val="00B050"/>
                </a:solidFill>
              </a:rPr>
              <a:t>Please do Not send emails or Remind messages changing transportation.  We are not always able to see these in time for the end of the day, and we want all our Jaguars to go home the correct way.</a:t>
            </a:r>
            <a:endParaRPr lang="en-US" dirty="0">
              <a:solidFill>
                <a:srgbClr val="00B050"/>
              </a:solidFill>
            </a:endParaRPr>
          </a:p>
        </p:txBody>
      </p:sp>
    </p:spTree>
    <p:extLst>
      <p:ext uri="{BB962C8B-B14F-4D97-AF65-F5344CB8AC3E}">
        <p14:creationId xmlns:p14="http://schemas.microsoft.com/office/powerpoint/2010/main" val="202321716"/>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2514" y="228796"/>
            <a:ext cx="6522720" cy="1293028"/>
          </a:xfrm>
        </p:spPr>
        <p:txBody>
          <a:bodyPr/>
          <a:lstStyle/>
          <a:p>
            <a:pPr algn="l"/>
            <a:r>
              <a:rPr lang="en-US" b="1" i="1" dirty="0" smtClean="0">
                <a:solidFill>
                  <a:srgbClr val="FFFF00"/>
                </a:solidFill>
                <a:latin typeface="Castellar" panose="020A0402060406010301" pitchFamily="18" charset="0"/>
              </a:rPr>
              <a:t>schedule</a:t>
            </a:r>
            <a:endParaRPr lang="en-US" b="1" i="1" dirty="0">
              <a:solidFill>
                <a:srgbClr val="FFFF00"/>
              </a:solidFill>
              <a:latin typeface="Castellar" panose="020A0402060406010301" pitchFamily="18" charset="0"/>
            </a:endParaRPr>
          </a:p>
        </p:txBody>
      </p:sp>
      <p:sp>
        <p:nvSpPr>
          <p:cNvPr id="3" name="Content Placeholder 2"/>
          <p:cNvSpPr>
            <a:spLocks noGrp="1"/>
          </p:cNvSpPr>
          <p:nvPr>
            <p:ph idx="1"/>
          </p:nvPr>
        </p:nvSpPr>
        <p:spPr>
          <a:xfrm>
            <a:off x="2423160" y="1678578"/>
            <a:ext cx="7622177" cy="4343399"/>
          </a:xfrm>
        </p:spPr>
        <p:txBody>
          <a:bodyPr>
            <a:noAutofit/>
          </a:bodyPr>
          <a:lstStyle/>
          <a:p>
            <a:pPr algn="just"/>
            <a:r>
              <a:rPr lang="en-US" sz="2000" b="1" dirty="0" smtClean="0">
                <a:solidFill>
                  <a:srgbClr val="FFFF00"/>
                </a:solidFill>
              </a:rPr>
              <a:t>8:15 </a:t>
            </a:r>
            <a:r>
              <a:rPr lang="en-US" sz="2000" b="1" dirty="0">
                <a:solidFill>
                  <a:srgbClr val="FFFF00"/>
                </a:solidFill>
              </a:rPr>
              <a:t>– 8:25		Morning News &amp; Harmony</a:t>
            </a:r>
          </a:p>
          <a:p>
            <a:pPr algn="just"/>
            <a:r>
              <a:rPr lang="en-US" sz="2000" b="1" dirty="0">
                <a:solidFill>
                  <a:srgbClr val="FFFF00"/>
                </a:solidFill>
              </a:rPr>
              <a:t>8:25 – 9:25		Small Group </a:t>
            </a:r>
            <a:r>
              <a:rPr lang="en-US" sz="2000" b="1" dirty="0" smtClean="0">
                <a:solidFill>
                  <a:srgbClr val="FFFF00"/>
                </a:solidFill>
              </a:rPr>
              <a:t>Reading</a:t>
            </a:r>
            <a:endParaRPr lang="en-US" sz="2000" b="1" dirty="0">
              <a:solidFill>
                <a:srgbClr val="FFFF00"/>
              </a:solidFill>
            </a:endParaRPr>
          </a:p>
          <a:p>
            <a:pPr algn="just"/>
            <a:r>
              <a:rPr lang="en-US" sz="2000" b="1" dirty="0">
                <a:solidFill>
                  <a:srgbClr val="FFFF00"/>
                </a:solidFill>
              </a:rPr>
              <a:t>9:25 – 9:55		D.O.L./Vocabulary</a:t>
            </a:r>
          </a:p>
          <a:p>
            <a:pPr algn="just"/>
            <a:r>
              <a:rPr lang="en-US" sz="2000" b="1" dirty="0" smtClean="0">
                <a:solidFill>
                  <a:srgbClr val="FFFF00"/>
                </a:solidFill>
              </a:rPr>
              <a:t>10:00 </a:t>
            </a:r>
            <a:r>
              <a:rPr lang="en-US" sz="2000" b="1" dirty="0">
                <a:solidFill>
                  <a:srgbClr val="FFFF00"/>
                </a:solidFill>
              </a:rPr>
              <a:t>– 10:50		Whole Group </a:t>
            </a:r>
            <a:r>
              <a:rPr lang="en-US" sz="2000" b="1" dirty="0" smtClean="0">
                <a:solidFill>
                  <a:srgbClr val="FFFF00"/>
                </a:solidFill>
              </a:rPr>
              <a:t>Reading</a:t>
            </a:r>
            <a:endParaRPr lang="en-US" sz="2000" b="1" dirty="0">
              <a:solidFill>
                <a:srgbClr val="FFFF00"/>
              </a:solidFill>
            </a:endParaRPr>
          </a:p>
          <a:p>
            <a:pPr algn="just"/>
            <a:r>
              <a:rPr lang="en-US" sz="2000" b="1" dirty="0">
                <a:solidFill>
                  <a:srgbClr val="FFFF00"/>
                </a:solidFill>
              </a:rPr>
              <a:t>10:50 – 11:30		Special Area</a:t>
            </a:r>
          </a:p>
          <a:p>
            <a:pPr algn="just"/>
            <a:r>
              <a:rPr lang="en-US" sz="2000" b="1" dirty="0">
                <a:solidFill>
                  <a:srgbClr val="FFFF00"/>
                </a:solidFill>
              </a:rPr>
              <a:t>11:30 – 11:55		Lunch</a:t>
            </a:r>
          </a:p>
          <a:p>
            <a:pPr algn="just"/>
            <a:r>
              <a:rPr lang="en-US" sz="2000" b="1" dirty="0" smtClean="0">
                <a:solidFill>
                  <a:srgbClr val="FFFF00"/>
                </a:solidFill>
              </a:rPr>
              <a:t>11:55 </a:t>
            </a:r>
            <a:r>
              <a:rPr lang="en-US" sz="2000" b="1" dirty="0">
                <a:solidFill>
                  <a:srgbClr val="FFFF00"/>
                </a:solidFill>
              </a:rPr>
              <a:t>– 12:25		Writing/Science</a:t>
            </a:r>
          </a:p>
          <a:p>
            <a:pPr algn="just"/>
            <a:r>
              <a:rPr lang="en-US" sz="2000" b="1" dirty="0">
                <a:solidFill>
                  <a:srgbClr val="FFFF00"/>
                </a:solidFill>
              </a:rPr>
              <a:t>12:25 – 12:55		Lab</a:t>
            </a:r>
          </a:p>
          <a:p>
            <a:pPr algn="just"/>
            <a:r>
              <a:rPr lang="en-US" sz="2000" b="1" dirty="0">
                <a:solidFill>
                  <a:srgbClr val="FFFF00"/>
                </a:solidFill>
              </a:rPr>
              <a:t>12:55 – 1:15		Recess</a:t>
            </a:r>
          </a:p>
          <a:p>
            <a:pPr algn="just"/>
            <a:r>
              <a:rPr lang="en-US" sz="2000" b="1" dirty="0" smtClean="0">
                <a:solidFill>
                  <a:srgbClr val="FFFF00"/>
                </a:solidFill>
              </a:rPr>
              <a:t>1:15 </a:t>
            </a:r>
            <a:r>
              <a:rPr lang="en-US" sz="2000" b="1" dirty="0">
                <a:solidFill>
                  <a:srgbClr val="FFFF00"/>
                </a:solidFill>
              </a:rPr>
              <a:t>– 2:50		</a:t>
            </a:r>
            <a:r>
              <a:rPr lang="en-US" sz="2000" b="1" dirty="0" smtClean="0">
                <a:solidFill>
                  <a:srgbClr val="FFFF00"/>
                </a:solidFill>
              </a:rPr>
              <a:t>Math</a:t>
            </a:r>
          </a:p>
          <a:p>
            <a:pPr algn="just"/>
            <a:r>
              <a:rPr lang="en-US" sz="2000" b="1" dirty="0" smtClean="0">
                <a:solidFill>
                  <a:srgbClr val="FFFF00"/>
                </a:solidFill>
              </a:rPr>
              <a:t>2:50			Dismissal</a:t>
            </a:r>
            <a:endParaRPr lang="en-US" sz="2000" b="1" dirty="0">
              <a:solidFill>
                <a:srgbClr val="FFFF00"/>
              </a:solidFill>
            </a:endParaRPr>
          </a:p>
          <a:p>
            <a:pPr algn="just"/>
            <a:endParaRPr lang="en-US" sz="1200" dirty="0"/>
          </a:p>
        </p:txBody>
      </p:sp>
    </p:spTree>
    <p:extLst>
      <p:ext uri="{BB962C8B-B14F-4D97-AF65-F5344CB8AC3E}">
        <p14:creationId xmlns:p14="http://schemas.microsoft.com/office/powerpoint/2010/main" val="3058644739"/>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solidFill>
                  <a:srgbClr val="7030A0"/>
                </a:solidFill>
                <a:latin typeface="Castellar" panose="020A0402060406010301" pitchFamily="18" charset="0"/>
              </a:rPr>
              <a:t>Lunch/water bottles</a:t>
            </a:r>
            <a:endParaRPr lang="en-US" b="1" i="1" dirty="0">
              <a:solidFill>
                <a:srgbClr val="7030A0"/>
              </a:solidFill>
              <a:latin typeface="Castellar" panose="020A0402060406010301" pitchFamily="18" charset="0"/>
            </a:endParaRPr>
          </a:p>
        </p:txBody>
      </p:sp>
      <p:sp>
        <p:nvSpPr>
          <p:cNvPr id="3" name="Content Placeholder 2"/>
          <p:cNvSpPr>
            <a:spLocks noGrp="1"/>
          </p:cNvSpPr>
          <p:nvPr>
            <p:ph idx="1"/>
          </p:nvPr>
        </p:nvSpPr>
        <p:spPr/>
        <p:txBody>
          <a:bodyPr/>
          <a:lstStyle/>
          <a:p>
            <a:r>
              <a:rPr lang="en-US" dirty="0" smtClean="0">
                <a:solidFill>
                  <a:srgbClr val="7030A0"/>
                </a:solidFill>
              </a:rPr>
              <a:t>Lunches will be bagged lunch only.  Students will have their own individual tables to each lunch in the cafeteria.  Digital Academy students will still be able to receive breakfast and lunch through a drive thru service.  More info to come!</a:t>
            </a:r>
          </a:p>
          <a:p>
            <a:pPr marL="0" indent="0">
              <a:buNone/>
            </a:pPr>
            <a:endParaRPr lang="en-US" dirty="0">
              <a:solidFill>
                <a:srgbClr val="7030A0"/>
              </a:solidFill>
            </a:endParaRPr>
          </a:p>
          <a:p>
            <a:r>
              <a:rPr lang="en-US" dirty="0" smtClean="0">
                <a:solidFill>
                  <a:srgbClr val="7030A0"/>
                </a:solidFill>
              </a:rPr>
              <a:t>Students will need a refillable water bottle to drink from at school.  They will only be able to use the sinks to refill their water bottles, not to drink from.</a:t>
            </a:r>
            <a:endParaRPr lang="en-US" dirty="0">
              <a:solidFill>
                <a:srgbClr val="7030A0"/>
              </a:solidFill>
            </a:endParaRPr>
          </a:p>
        </p:txBody>
      </p:sp>
    </p:spTree>
    <p:extLst>
      <p:ext uri="{BB962C8B-B14F-4D97-AF65-F5344CB8AC3E}">
        <p14:creationId xmlns:p14="http://schemas.microsoft.com/office/powerpoint/2010/main" val="1894899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i="1" dirty="0" smtClean="0">
                <a:solidFill>
                  <a:schemeClr val="accent2">
                    <a:lumMod val="75000"/>
                  </a:schemeClr>
                </a:solidFill>
                <a:latin typeface="Castellar" panose="020A0402060406010301" pitchFamily="18" charset="0"/>
              </a:rPr>
              <a:t>2</a:t>
            </a:r>
            <a:r>
              <a:rPr lang="en-US" b="1" i="1" baseline="30000" dirty="0" smtClean="0">
                <a:solidFill>
                  <a:schemeClr val="accent2">
                    <a:lumMod val="75000"/>
                  </a:schemeClr>
                </a:solidFill>
                <a:latin typeface="Castellar" panose="020A0402060406010301" pitchFamily="18" charset="0"/>
              </a:rPr>
              <a:t>nd</a:t>
            </a:r>
            <a:r>
              <a:rPr lang="en-US" b="1" i="1" dirty="0" smtClean="0">
                <a:solidFill>
                  <a:schemeClr val="accent2">
                    <a:lumMod val="75000"/>
                  </a:schemeClr>
                </a:solidFill>
                <a:latin typeface="Castellar" panose="020A0402060406010301" pitchFamily="18" charset="0"/>
              </a:rPr>
              <a:t> Grade Website</a:t>
            </a:r>
            <a:endParaRPr lang="en-US" b="1" i="1" dirty="0">
              <a:solidFill>
                <a:schemeClr val="accent2">
                  <a:lumMod val="75000"/>
                </a:schemeClr>
              </a:solidFill>
              <a:latin typeface="Castellar" panose="020A0402060406010301" pitchFamily="18" charset="0"/>
            </a:endParaRPr>
          </a:p>
        </p:txBody>
      </p:sp>
      <p:sp>
        <p:nvSpPr>
          <p:cNvPr id="3" name="Content Placeholder 2"/>
          <p:cNvSpPr>
            <a:spLocks noGrp="1"/>
          </p:cNvSpPr>
          <p:nvPr>
            <p:ph idx="1"/>
          </p:nvPr>
        </p:nvSpPr>
        <p:spPr/>
        <p:txBody>
          <a:bodyPr/>
          <a:lstStyle/>
          <a:p>
            <a:endParaRPr lang="en-US" dirty="0" smtClean="0"/>
          </a:p>
          <a:p>
            <a:endParaRPr lang="en-US" dirty="0"/>
          </a:p>
          <a:p>
            <a:r>
              <a:rPr lang="en-US" dirty="0" smtClean="0"/>
              <a:t>Please visit our website often to help enhance your child’s learning and keep you updated and informed.</a:t>
            </a:r>
          </a:p>
          <a:p>
            <a:pPr marL="0" indent="0" algn="ctr">
              <a:buNone/>
            </a:pPr>
            <a:endParaRPr lang="en-US" dirty="0" smtClean="0"/>
          </a:p>
          <a:p>
            <a:pPr marL="0" indent="0" algn="ctr">
              <a:buNone/>
            </a:pPr>
            <a:r>
              <a:rPr lang="en-US" sz="2800" dirty="0" smtClean="0">
                <a:hlinkClick r:id="rId2"/>
              </a:rPr>
              <a:t>http://www.leonschools.net/pineview</a:t>
            </a:r>
            <a:endParaRPr lang="en-US" sz="2800" dirty="0" smtClean="0"/>
          </a:p>
          <a:p>
            <a:pPr marL="0" indent="0" algn="ctr">
              <a:buNone/>
            </a:pPr>
            <a:endParaRPr lang="en-US" dirty="0"/>
          </a:p>
        </p:txBody>
      </p:sp>
    </p:spTree>
    <p:extLst>
      <p:ext uri="{BB962C8B-B14F-4D97-AF65-F5344CB8AC3E}">
        <p14:creationId xmlns:p14="http://schemas.microsoft.com/office/powerpoint/2010/main" val="20245400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CD3CFA0586184797FF3A206311F4D5" ma:contentTypeVersion="13" ma:contentTypeDescription="Create a new document." ma:contentTypeScope="" ma:versionID="cd0b1fd3747a8d4d4ec8e2bf503e12da">
  <xsd:schema xmlns:xsd="http://www.w3.org/2001/XMLSchema" xmlns:xs="http://www.w3.org/2001/XMLSchema" xmlns:p="http://schemas.microsoft.com/office/2006/metadata/properties" xmlns:ns1="http://schemas.microsoft.com/sharepoint/v3" xmlns:ns3="79b5e732-9fda-4b1a-9d78-311f03670e53" xmlns:ns4="6f82312f-0674-43db-be5d-65307ee0cb83" targetNamespace="http://schemas.microsoft.com/office/2006/metadata/properties" ma:root="true" ma:fieldsID="72f3f70ad26ac166414c74e1ba2db92e" ns1:_="" ns3:_="" ns4:_="">
    <xsd:import namespace="http://schemas.microsoft.com/sharepoint/v3"/>
    <xsd:import namespace="79b5e732-9fda-4b1a-9d78-311f03670e53"/>
    <xsd:import namespace="6f82312f-0674-43db-be5d-65307ee0cb8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1:_ip_UnifiedCompliancePolicyProperties" minOccurs="0"/>
                <xsd:element ref="ns1:_ip_UnifiedCompliancePolicyUIAction" minOccurs="0"/>
                <xsd:element ref="ns4:MediaServiceAutoTags" minOccurs="0"/>
                <xsd:element ref="ns4:MediaServiceEventHashCode" minOccurs="0"/>
                <xsd:element ref="ns4:MediaServiceGenerationTime" minOccurs="0"/>
                <xsd:element ref="ns4:MediaServiceAutoKeyPoints" minOccurs="0"/>
                <xsd:element ref="ns4:MediaServiceKeyPoint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b5e732-9fda-4b1a-9d78-311f03670e5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82312f-0674-43db-be5d-65307ee0cb83"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ABAE1A-5A60-410C-AD78-74DEF7EAB2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9b5e732-9fda-4b1a-9d78-311f03670e53"/>
    <ds:schemaRef ds:uri="6f82312f-0674-43db-be5d-65307ee0cb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53905F-C54B-4F5C-8917-4C67BE7C0C5B}">
  <ds:schemaRefs>
    <ds:schemaRef ds:uri="79b5e732-9fda-4b1a-9d78-311f03670e53"/>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6f82312f-0674-43db-be5d-65307ee0cb83"/>
    <ds:schemaRef ds:uri="http://www.w3.org/XML/1998/namespace"/>
    <ds:schemaRef ds:uri="http://purl.org/dc/dcmitype/"/>
  </ds:schemaRefs>
</ds:datastoreItem>
</file>

<file path=customXml/itemProps3.xml><?xml version="1.0" encoding="utf-8"?>
<ds:datastoreItem xmlns:ds="http://schemas.openxmlformats.org/officeDocument/2006/customXml" ds:itemID="{B5887D69-0FB7-4481-AFAE-17FE0E5349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431</TotalTime>
  <Words>389</Words>
  <Application>Microsoft Office PowerPoint</Application>
  <PresentationFormat>Widescreen</PresentationFormat>
  <Paragraphs>39</Paragraphs>
  <Slides>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Castellar</vt:lpstr>
      <vt:lpstr>Century Gothic</vt:lpstr>
      <vt:lpstr>Vapor Trail</vt:lpstr>
      <vt:lpstr>PowerPoint Presentation</vt:lpstr>
      <vt:lpstr>second Grade Teachers</vt:lpstr>
      <vt:lpstr>communication</vt:lpstr>
      <vt:lpstr>transportation</vt:lpstr>
      <vt:lpstr>schedule</vt:lpstr>
      <vt:lpstr>Lunch/water bottles</vt:lpstr>
      <vt:lpstr>2nd Grade Website</vt:lpstr>
    </vt:vector>
  </TitlesOfParts>
  <Company>Leon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Gray, Cavette</dc:creator>
  <cp:lastModifiedBy>Hess, Danielle</cp:lastModifiedBy>
  <cp:revision>25</cp:revision>
  <dcterms:created xsi:type="dcterms:W3CDTF">2020-08-24T12:21:29Z</dcterms:created>
  <dcterms:modified xsi:type="dcterms:W3CDTF">2020-08-25T14:39:30Z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0x01010076CD3CFA0586184797FF3A206311F4D5</vt:lpwstr>
  </property>
</Properties>
</file>